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130" y="-297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ΚΩΝΣΤΑΝΤΙΝΟΣ ΟΙΚΟΝΟΜΟΥ ΔΙΕΘΝΗΣ ΕΡΓΑΣΤΗΡΙΑΚΟΣ ΕΞΟΠΛΙΣΜΟΣ Ε.Π.Ε. που εδρεύει στην περιφέρεια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ATTIKH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200.000 €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100.000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225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MORIENT LTD</cp:lastModifiedBy>
  <cp:revision>44</cp:revision>
  <dcterms:created xsi:type="dcterms:W3CDTF">2018-02-13T12:16:57Z</dcterms:created>
  <dcterms:modified xsi:type="dcterms:W3CDTF">2024-04-12T10:29:32Z</dcterms:modified>
</cp:coreProperties>
</file>